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9" r:id="rId2"/>
    <p:sldId id="260" r:id="rId3"/>
    <p:sldId id="261" r:id="rId4"/>
    <p:sldId id="262" r:id="rId5"/>
  </p:sldIdLst>
  <p:sldSz cx="9144000" cy="6858000" type="screen4x3"/>
  <p:notesSz cx="6888163" cy="9623425"/>
  <p:embeddedFontLst>
    <p:embeddedFont>
      <p:font typeface="Arial Black" panose="020B0A04020102020204" pitchFamily="34" charset="0"/>
      <p:bold r:id="rId8"/>
    </p:embeddedFont>
  </p:embeddedFont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D7FF"/>
    <a:srgbClr val="FFE4C9"/>
    <a:srgbClr val="EBFFEB"/>
    <a:srgbClr val="D1FFD1"/>
    <a:srgbClr val="99FF99"/>
    <a:srgbClr val="FF9900"/>
    <a:srgbClr val="C00000"/>
    <a:srgbClr val="FFEEDD"/>
    <a:srgbClr val="FFF0E1"/>
    <a:srgbClr val="FFF9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35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608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488" y="0"/>
            <a:ext cx="2986087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39238"/>
            <a:ext cx="298608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488" y="9139238"/>
            <a:ext cx="298608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96CC0B89-D1C2-49CF-8A54-5D03F12134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459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608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51" tIns="48276" rIns="96551" bIns="48276" numCol="1" anchor="t" anchorCtr="0" compatLnSpc="1">
            <a:prstTxWarp prst="textNoShape">
              <a:avLst/>
            </a:prstTxWarp>
          </a:bodyPr>
          <a:lstStyle>
            <a:lvl1pPr defTabSz="965200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0488" y="0"/>
            <a:ext cx="2986087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51" tIns="48276" rIns="96551" bIns="48276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38225" y="720725"/>
            <a:ext cx="4814888" cy="3609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572000"/>
            <a:ext cx="5511800" cy="433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51" tIns="48276" rIns="96551" bIns="482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39238"/>
            <a:ext cx="298608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51" tIns="48276" rIns="96551" bIns="48276" numCol="1" anchor="b" anchorCtr="0" compatLnSpc="1">
            <a:prstTxWarp prst="textNoShape">
              <a:avLst/>
            </a:prstTxWarp>
          </a:bodyPr>
          <a:lstStyle>
            <a:lvl1pPr defTabSz="965200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0488" y="9139238"/>
            <a:ext cx="298608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51" tIns="48276" rIns="96551" bIns="48276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F1C4B86A-0E05-4DFC-B107-C9610D84D2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2822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8C1F85-DB5A-46A0-BC8D-C4BCA2D9FA06}" type="slidenum">
              <a:rPr lang="en-GB" smtClean="0">
                <a:latin typeface="Arial" charset="0"/>
              </a:rPr>
              <a:pPr/>
              <a:t>1</a:t>
            </a:fld>
            <a:endParaRPr lang="en-GB" smtClean="0">
              <a:latin typeface="Arial" charset="0"/>
            </a:endParaRPr>
          </a:p>
        </p:txBody>
      </p:sp>
      <p:sp>
        <p:nvSpPr>
          <p:cNvPr id="8195" name="Rectangle 7"/>
          <p:cNvSpPr txBox="1">
            <a:spLocks noGrp="1" noChangeArrowheads="1"/>
          </p:cNvSpPr>
          <p:nvPr/>
        </p:nvSpPr>
        <p:spPr bwMode="auto">
          <a:xfrm>
            <a:off x="3900488" y="9139238"/>
            <a:ext cx="298608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551" tIns="48276" rIns="96551" bIns="48276" anchor="b"/>
          <a:lstStyle/>
          <a:p>
            <a:pPr algn="r" defTabSz="482600"/>
            <a:fld id="{A579503B-022E-40A9-906D-1179AD0828C1}" type="slidenum">
              <a:rPr lang="en-GB" sz="1300">
                <a:latin typeface="Times New Roman" pitchFamily="18" charset="0"/>
                <a:cs typeface="Arial" charset="0"/>
              </a:rPr>
              <a:pPr algn="r" defTabSz="482600"/>
              <a:t>1</a:t>
            </a:fld>
            <a:endParaRPr lang="en-GB" sz="1300">
              <a:latin typeface="Times New Roman" pitchFamily="18" charset="0"/>
              <a:cs typeface="Arial" charset="0"/>
            </a:endParaRPr>
          </a:p>
        </p:txBody>
      </p:sp>
      <p:sp>
        <p:nvSpPr>
          <p:cNvPr id="8196" name="Rectangle 7"/>
          <p:cNvSpPr txBox="1">
            <a:spLocks noGrp="1" noChangeArrowheads="1"/>
          </p:cNvSpPr>
          <p:nvPr/>
        </p:nvSpPr>
        <p:spPr bwMode="auto">
          <a:xfrm>
            <a:off x="3903663" y="9139238"/>
            <a:ext cx="29845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5" tIns="48382" rIns="96765" bIns="48382" anchor="b"/>
          <a:lstStyle/>
          <a:p>
            <a:pPr algn="r" defTabSz="482600"/>
            <a:fld id="{1FCF4A82-9721-4802-B9A6-36E203DDC161}" type="slidenum">
              <a:rPr lang="en-GB" sz="1300">
                <a:cs typeface="Arial" charset="0"/>
              </a:rPr>
              <a:pPr algn="r" defTabSz="482600"/>
              <a:t>1</a:t>
            </a:fld>
            <a:endParaRPr lang="en-GB" sz="1300">
              <a:cs typeface="Arial" charset="0"/>
            </a:endParaRPr>
          </a:p>
        </p:txBody>
      </p:sp>
      <p:sp>
        <p:nvSpPr>
          <p:cNvPr id="81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4572000"/>
            <a:ext cx="5049837" cy="4330700"/>
          </a:xfrm>
          <a:noFill/>
          <a:ln>
            <a:solidFill>
              <a:srgbClr val="000000"/>
            </a:solidFill>
          </a:ln>
        </p:spPr>
        <p:txBody>
          <a:bodyPr/>
          <a:lstStyle/>
          <a:p>
            <a:pPr defTabSz="457200" eaLnBrk="1" hangingPunct="1">
              <a:spcBef>
                <a:spcPct val="0"/>
              </a:spcBef>
            </a:pPr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618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8C1F85-DB5A-46A0-BC8D-C4BCA2D9FA06}" type="slidenum">
              <a:rPr lang="en-GB" smtClean="0">
                <a:latin typeface="Arial" charset="0"/>
              </a:rPr>
              <a:pPr/>
              <a:t>2</a:t>
            </a:fld>
            <a:endParaRPr lang="en-GB" smtClean="0">
              <a:latin typeface="Arial" charset="0"/>
            </a:endParaRPr>
          </a:p>
        </p:txBody>
      </p:sp>
      <p:sp>
        <p:nvSpPr>
          <p:cNvPr id="8195" name="Rectangle 7"/>
          <p:cNvSpPr txBox="1">
            <a:spLocks noGrp="1" noChangeArrowheads="1"/>
          </p:cNvSpPr>
          <p:nvPr/>
        </p:nvSpPr>
        <p:spPr bwMode="auto">
          <a:xfrm>
            <a:off x="3900488" y="9139238"/>
            <a:ext cx="298608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551" tIns="48276" rIns="96551" bIns="48276" anchor="b"/>
          <a:lstStyle/>
          <a:p>
            <a:pPr algn="r" defTabSz="482600"/>
            <a:fld id="{A579503B-022E-40A9-906D-1179AD0828C1}" type="slidenum">
              <a:rPr lang="en-GB" sz="1300">
                <a:latin typeface="Times New Roman" pitchFamily="18" charset="0"/>
                <a:cs typeface="Arial" charset="0"/>
              </a:rPr>
              <a:pPr algn="r" defTabSz="482600"/>
              <a:t>2</a:t>
            </a:fld>
            <a:endParaRPr lang="en-GB" sz="1300">
              <a:latin typeface="Times New Roman" pitchFamily="18" charset="0"/>
              <a:cs typeface="Arial" charset="0"/>
            </a:endParaRPr>
          </a:p>
        </p:txBody>
      </p:sp>
      <p:sp>
        <p:nvSpPr>
          <p:cNvPr id="8196" name="Rectangle 7"/>
          <p:cNvSpPr txBox="1">
            <a:spLocks noGrp="1" noChangeArrowheads="1"/>
          </p:cNvSpPr>
          <p:nvPr/>
        </p:nvSpPr>
        <p:spPr bwMode="auto">
          <a:xfrm>
            <a:off x="3903663" y="9139238"/>
            <a:ext cx="29845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5" tIns="48382" rIns="96765" bIns="48382" anchor="b"/>
          <a:lstStyle/>
          <a:p>
            <a:pPr algn="r" defTabSz="482600"/>
            <a:fld id="{1FCF4A82-9721-4802-B9A6-36E203DDC161}" type="slidenum">
              <a:rPr lang="en-GB" sz="1300">
                <a:cs typeface="Arial" charset="0"/>
              </a:rPr>
              <a:pPr algn="r" defTabSz="482600"/>
              <a:t>2</a:t>
            </a:fld>
            <a:endParaRPr lang="en-GB" sz="1300">
              <a:cs typeface="Arial" charset="0"/>
            </a:endParaRPr>
          </a:p>
        </p:txBody>
      </p:sp>
      <p:sp>
        <p:nvSpPr>
          <p:cNvPr id="81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4572000"/>
            <a:ext cx="5049837" cy="4330700"/>
          </a:xfrm>
          <a:noFill/>
          <a:ln>
            <a:solidFill>
              <a:srgbClr val="000000"/>
            </a:solidFill>
          </a:ln>
        </p:spPr>
        <p:txBody>
          <a:bodyPr/>
          <a:lstStyle/>
          <a:p>
            <a:pPr defTabSz="457200" eaLnBrk="1" hangingPunct="1">
              <a:spcBef>
                <a:spcPct val="0"/>
              </a:spcBef>
            </a:pPr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865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9A45B-B6E8-4F72-9C88-9C3DDD39D0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0223F-94DA-4BD1-9012-C5FEC96D66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E8E3F-8E17-4905-905E-AFAFA990CE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81734-1FE3-4F51-9DFD-C9113D9D6F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60BC8-DE21-42E9-9D2D-7D5147217B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AF10A-C8CC-49C0-9522-9B0BFF4004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DFB7B-827C-4739-8133-27293E3FFA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84C16-AD1C-4A2A-B127-28CD10DFCD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 userDrawn="1"/>
        </p:nvSpPr>
        <p:spPr bwMode="auto">
          <a:xfrm>
            <a:off x="0" y="6611938"/>
            <a:ext cx="39243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GB" sz="1000" b="0" dirty="0"/>
              <a:t>© </a:t>
            </a:r>
            <a:r>
              <a:rPr lang="en-GB" sz="1000" b="0" dirty="0">
                <a:solidFill>
                  <a:schemeClr val="tx1"/>
                </a:solidFill>
              </a:rPr>
              <a:t>PrimaryUpd8</a:t>
            </a:r>
            <a:r>
              <a:rPr lang="en-GB" sz="1000" b="0" dirty="0"/>
              <a:t>   </a:t>
            </a:r>
            <a:r>
              <a:rPr lang="en-GB" sz="1000" b="0" dirty="0">
                <a:solidFill>
                  <a:schemeClr val="tx1"/>
                </a:solidFill>
              </a:rPr>
              <a:t>To subscribe, visit www.primaryupd8.org.uk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EDC0D-A0AD-4328-BFE2-C4FD84597D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DF4AA-A630-45F5-AAD0-0946C9E878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E7D442D5-26EA-48BD-BB15-263A970BCD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43" r:id="rId7"/>
    <p:sldLayoutId id="2147484039" r:id="rId8"/>
    <p:sldLayoutId id="2147484040" r:id="rId9"/>
    <p:sldLayoutId id="2147484041" r:id="rId10"/>
    <p:sldLayoutId id="21474840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audio" Target="NULL"/><Relationship Id="rId21" Type="http://schemas.openxmlformats.org/officeDocument/2006/relationships/image" Target="../media/image18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13.png"/><Relationship Id="rId3" Type="http://schemas.openxmlformats.org/officeDocument/2006/relationships/audio" Target="NULL"/><Relationship Id="rId7" Type="http://schemas.openxmlformats.org/officeDocument/2006/relationships/image" Target="../media/image12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5.png"/><Relationship Id="rId5" Type="http://schemas.openxmlformats.org/officeDocument/2006/relationships/image" Target="../media/image7.png"/><Relationship Id="rId10" Type="http://schemas.openxmlformats.org/officeDocument/2006/relationships/image" Target="../media/image23.png"/><Relationship Id="rId4" Type="http://schemas.openxmlformats.org/officeDocument/2006/relationships/image" Target="../media/image5.png"/><Relationship Id="rId9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gif"/><Relationship Id="rId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36"/>
          <p:cNvSpPr/>
          <p:nvPr/>
        </p:nvSpPr>
        <p:spPr>
          <a:xfrm>
            <a:off x="3851920" y="537130"/>
            <a:ext cx="5296682" cy="6320870"/>
          </a:xfrm>
          <a:custGeom>
            <a:avLst/>
            <a:gdLst>
              <a:gd name="connsiteX0" fmla="*/ 4757530 w 4757530"/>
              <a:gd name="connsiteY0" fmla="*/ 0 h 5247861"/>
              <a:gd name="connsiteX1" fmla="*/ 2994991 w 4757530"/>
              <a:gd name="connsiteY1" fmla="*/ 26504 h 5247861"/>
              <a:gd name="connsiteX2" fmla="*/ 0 w 4757530"/>
              <a:gd name="connsiteY2" fmla="*/ 5221356 h 5247861"/>
              <a:gd name="connsiteX3" fmla="*/ 4744278 w 4757530"/>
              <a:gd name="connsiteY3" fmla="*/ 5247861 h 5247861"/>
              <a:gd name="connsiteX4" fmla="*/ 4757530 w 4757530"/>
              <a:gd name="connsiteY4" fmla="*/ 0 h 5247861"/>
              <a:gd name="connsiteX0" fmla="*/ 5148064 w 5148064"/>
              <a:gd name="connsiteY0" fmla="*/ 0 h 5553946"/>
              <a:gd name="connsiteX1" fmla="*/ 3385525 w 5148064"/>
              <a:gd name="connsiteY1" fmla="*/ 26504 h 5553946"/>
              <a:gd name="connsiteX2" fmla="*/ 0 w 5148064"/>
              <a:gd name="connsiteY2" fmla="*/ 5553946 h 5553946"/>
              <a:gd name="connsiteX3" fmla="*/ 5134812 w 5148064"/>
              <a:gd name="connsiteY3" fmla="*/ 5247861 h 5553946"/>
              <a:gd name="connsiteX4" fmla="*/ 5148064 w 5148064"/>
              <a:gd name="connsiteY4" fmla="*/ 0 h 5553946"/>
              <a:gd name="connsiteX0" fmla="*/ 5148064 w 5152481"/>
              <a:gd name="connsiteY0" fmla="*/ 0 h 5553946"/>
              <a:gd name="connsiteX1" fmla="*/ 3385525 w 5152481"/>
              <a:gd name="connsiteY1" fmla="*/ 26504 h 5553946"/>
              <a:gd name="connsiteX2" fmla="*/ 0 w 5152481"/>
              <a:gd name="connsiteY2" fmla="*/ 5553946 h 5553946"/>
              <a:gd name="connsiteX3" fmla="*/ 5148064 w 5152481"/>
              <a:gd name="connsiteY3" fmla="*/ 5553945 h 5553946"/>
              <a:gd name="connsiteX4" fmla="*/ 5148064 w 5152481"/>
              <a:gd name="connsiteY4" fmla="*/ 0 h 5553946"/>
              <a:gd name="connsiteX0" fmla="*/ 5148064 w 5152481"/>
              <a:gd name="connsiteY0" fmla="*/ 62679 h 5616625"/>
              <a:gd name="connsiteX1" fmla="*/ 3240360 w 5152481"/>
              <a:gd name="connsiteY1" fmla="*/ 0 h 5616625"/>
              <a:gd name="connsiteX2" fmla="*/ 0 w 5152481"/>
              <a:gd name="connsiteY2" fmla="*/ 5616625 h 5616625"/>
              <a:gd name="connsiteX3" fmla="*/ 5148064 w 5152481"/>
              <a:gd name="connsiteY3" fmla="*/ 5616624 h 5616625"/>
              <a:gd name="connsiteX4" fmla="*/ 5148064 w 5152481"/>
              <a:gd name="connsiteY4" fmla="*/ 62679 h 5616625"/>
              <a:gd name="connsiteX0" fmla="*/ 5148064 w 5152481"/>
              <a:gd name="connsiteY0" fmla="*/ 1 h 5616625"/>
              <a:gd name="connsiteX1" fmla="*/ 3240360 w 5152481"/>
              <a:gd name="connsiteY1" fmla="*/ 0 h 5616625"/>
              <a:gd name="connsiteX2" fmla="*/ 0 w 5152481"/>
              <a:gd name="connsiteY2" fmla="*/ 5616625 h 5616625"/>
              <a:gd name="connsiteX3" fmla="*/ 5148064 w 5152481"/>
              <a:gd name="connsiteY3" fmla="*/ 5616624 h 5616625"/>
              <a:gd name="connsiteX4" fmla="*/ 5148064 w 5152481"/>
              <a:gd name="connsiteY4" fmla="*/ 1 h 5616625"/>
              <a:gd name="connsiteX0" fmla="*/ 5148064 w 5152481"/>
              <a:gd name="connsiteY0" fmla="*/ 144016 h 5760640"/>
              <a:gd name="connsiteX1" fmla="*/ 3312368 w 5152481"/>
              <a:gd name="connsiteY1" fmla="*/ 0 h 5760640"/>
              <a:gd name="connsiteX2" fmla="*/ 0 w 5152481"/>
              <a:gd name="connsiteY2" fmla="*/ 5760640 h 5760640"/>
              <a:gd name="connsiteX3" fmla="*/ 5148064 w 5152481"/>
              <a:gd name="connsiteY3" fmla="*/ 5760639 h 5760640"/>
              <a:gd name="connsiteX4" fmla="*/ 5148064 w 5152481"/>
              <a:gd name="connsiteY4" fmla="*/ 144016 h 5760640"/>
              <a:gd name="connsiteX0" fmla="*/ 5148064 w 5152481"/>
              <a:gd name="connsiteY0" fmla="*/ 0 h 5760640"/>
              <a:gd name="connsiteX1" fmla="*/ 3312368 w 5152481"/>
              <a:gd name="connsiteY1" fmla="*/ 0 h 5760640"/>
              <a:gd name="connsiteX2" fmla="*/ 0 w 5152481"/>
              <a:gd name="connsiteY2" fmla="*/ 5760640 h 5760640"/>
              <a:gd name="connsiteX3" fmla="*/ 5148064 w 5152481"/>
              <a:gd name="connsiteY3" fmla="*/ 5760639 h 5760640"/>
              <a:gd name="connsiteX4" fmla="*/ 5148064 w 5152481"/>
              <a:gd name="connsiteY4" fmla="*/ 0 h 5760640"/>
              <a:gd name="connsiteX0" fmla="*/ 4802512 w 4806929"/>
              <a:gd name="connsiteY0" fmla="*/ 0 h 5760639"/>
              <a:gd name="connsiteX1" fmla="*/ 2966816 w 4806929"/>
              <a:gd name="connsiteY1" fmla="*/ 0 h 5760639"/>
              <a:gd name="connsiteX2" fmla="*/ 0 w 4806929"/>
              <a:gd name="connsiteY2" fmla="*/ 5688632 h 5760639"/>
              <a:gd name="connsiteX3" fmla="*/ 4802512 w 4806929"/>
              <a:gd name="connsiteY3" fmla="*/ 5760639 h 5760639"/>
              <a:gd name="connsiteX4" fmla="*/ 4802512 w 4806929"/>
              <a:gd name="connsiteY4" fmla="*/ 0 h 5760639"/>
              <a:gd name="connsiteX0" fmla="*/ 4664291 w 4668708"/>
              <a:gd name="connsiteY0" fmla="*/ 0 h 5760639"/>
              <a:gd name="connsiteX1" fmla="*/ 2828595 w 4668708"/>
              <a:gd name="connsiteY1" fmla="*/ 0 h 5760639"/>
              <a:gd name="connsiteX2" fmla="*/ 0 w 4668708"/>
              <a:gd name="connsiteY2" fmla="*/ 5688633 h 5760639"/>
              <a:gd name="connsiteX3" fmla="*/ 4664291 w 4668708"/>
              <a:gd name="connsiteY3" fmla="*/ 5760639 h 5760639"/>
              <a:gd name="connsiteX4" fmla="*/ 4664291 w 4668708"/>
              <a:gd name="connsiteY4" fmla="*/ 0 h 5760639"/>
              <a:gd name="connsiteX0" fmla="*/ 4664291 w 4668708"/>
              <a:gd name="connsiteY0" fmla="*/ 0 h 5760641"/>
              <a:gd name="connsiteX1" fmla="*/ 2828595 w 4668708"/>
              <a:gd name="connsiteY1" fmla="*/ 0 h 5760641"/>
              <a:gd name="connsiteX2" fmla="*/ 0 w 4668708"/>
              <a:gd name="connsiteY2" fmla="*/ 5760641 h 5760641"/>
              <a:gd name="connsiteX3" fmla="*/ 4664291 w 4668708"/>
              <a:gd name="connsiteY3" fmla="*/ 5760639 h 5760641"/>
              <a:gd name="connsiteX4" fmla="*/ 4664291 w 4668708"/>
              <a:gd name="connsiteY4" fmla="*/ 0 h 5760641"/>
              <a:gd name="connsiteX0" fmla="*/ 4664291 w 4668708"/>
              <a:gd name="connsiteY0" fmla="*/ 0 h 5760641"/>
              <a:gd name="connsiteX1" fmla="*/ 2828595 w 4668708"/>
              <a:gd name="connsiteY1" fmla="*/ 0 h 5760641"/>
              <a:gd name="connsiteX2" fmla="*/ 0 w 4668708"/>
              <a:gd name="connsiteY2" fmla="*/ 5760641 h 5760641"/>
              <a:gd name="connsiteX3" fmla="*/ 4664291 w 4668708"/>
              <a:gd name="connsiteY3" fmla="*/ 5760639 h 5760641"/>
              <a:gd name="connsiteX4" fmla="*/ 4664291 w 4668708"/>
              <a:gd name="connsiteY4" fmla="*/ 0 h 5760641"/>
              <a:gd name="connsiteX0" fmla="*/ 4652644 w 4657061"/>
              <a:gd name="connsiteY0" fmla="*/ 0 h 5760639"/>
              <a:gd name="connsiteX1" fmla="*/ 2816948 w 4657061"/>
              <a:gd name="connsiteY1" fmla="*/ 0 h 5760639"/>
              <a:gd name="connsiteX2" fmla="*/ 0 w 4657061"/>
              <a:gd name="connsiteY2" fmla="*/ 5733880 h 5760639"/>
              <a:gd name="connsiteX3" fmla="*/ 4652644 w 4657061"/>
              <a:gd name="connsiteY3" fmla="*/ 5760639 h 5760639"/>
              <a:gd name="connsiteX4" fmla="*/ 4652644 w 4657061"/>
              <a:gd name="connsiteY4" fmla="*/ 0 h 5760639"/>
              <a:gd name="connsiteX0" fmla="*/ 4652644 w 4657238"/>
              <a:gd name="connsiteY0" fmla="*/ 0 h 6309321"/>
              <a:gd name="connsiteX1" fmla="*/ 2816948 w 4657238"/>
              <a:gd name="connsiteY1" fmla="*/ 0 h 6309321"/>
              <a:gd name="connsiteX2" fmla="*/ 0 w 4657238"/>
              <a:gd name="connsiteY2" fmla="*/ 5733880 h 6309321"/>
              <a:gd name="connsiteX3" fmla="*/ 4652821 w 4657238"/>
              <a:gd name="connsiteY3" fmla="*/ 6309321 h 6309321"/>
              <a:gd name="connsiteX4" fmla="*/ 4652644 w 4657238"/>
              <a:gd name="connsiteY4" fmla="*/ 0 h 6309321"/>
              <a:gd name="connsiteX0" fmla="*/ 5078954 w 5083548"/>
              <a:gd name="connsiteY0" fmla="*/ 0 h 6309321"/>
              <a:gd name="connsiteX1" fmla="*/ 3243258 w 5083548"/>
              <a:gd name="connsiteY1" fmla="*/ 0 h 6309321"/>
              <a:gd name="connsiteX2" fmla="*/ 0 w 5083548"/>
              <a:gd name="connsiteY2" fmla="*/ 6309321 h 6309321"/>
              <a:gd name="connsiteX3" fmla="*/ 5079131 w 5083548"/>
              <a:gd name="connsiteY3" fmla="*/ 6309321 h 6309321"/>
              <a:gd name="connsiteX4" fmla="*/ 5078954 w 5083548"/>
              <a:gd name="connsiteY4" fmla="*/ 0 h 6309321"/>
              <a:gd name="connsiteX0" fmla="*/ 5079131 w 5083548"/>
              <a:gd name="connsiteY0" fmla="*/ 1 h 6309321"/>
              <a:gd name="connsiteX1" fmla="*/ 3243258 w 5083548"/>
              <a:gd name="connsiteY1" fmla="*/ 0 h 6309321"/>
              <a:gd name="connsiteX2" fmla="*/ 0 w 5083548"/>
              <a:gd name="connsiteY2" fmla="*/ 6309321 h 6309321"/>
              <a:gd name="connsiteX3" fmla="*/ 5079131 w 5083548"/>
              <a:gd name="connsiteY3" fmla="*/ 6309321 h 6309321"/>
              <a:gd name="connsiteX4" fmla="*/ 5079131 w 5083548"/>
              <a:gd name="connsiteY4" fmla="*/ 1 h 6309321"/>
              <a:gd name="connsiteX0" fmla="*/ 5079131 w 5083548"/>
              <a:gd name="connsiteY0" fmla="*/ 1 h 6309321"/>
              <a:gd name="connsiteX1" fmla="*/ 3243258 w 5083548"/>
              <a:gd name="connsiteY1" fmla="*/ 0 h 6309321"/>
              <a:gd name="connsiteX2" fmla="*/ 0 w 5083548"/>
              <a:gd name="connsiteY2" fmla="*/ 6309321 h 6309321"/>
              <a:gd name="connsiteX3" fmla="*/ 5079131 w 5083548"/>
              <a:gd name="connsiteY3" fmla="*/ 6309321 h 6309321"/>
              <a:gd name="connsiteX4" fmla="*/ 5079131 w 5083548"/>
              <a:gd name="connsiteY4" fmla="*/ 1 h 6309321"/>
              <a:gd name="connsiteX0" fmla="*/ 5082200 w 5083548"/>
              <a:gd name="connsiteY0" fmla="*/ 0 h 6320870"/>
              <a:gd name="connsiteX1" fmla="*/ 3243258 w 5083548"/>
              <a:gd name="connsiteY1" fmla="*/ 11549 h 6320870"/>
              <a:gd name="connsiteX2" fmla="*/ 0 w 5083548"/>
              <a:gd name="connsiteY2" fmla="*/ 6320870 h 6320870"/>
              <a:gd name="connsiteX3" fmla="*/ 5079131 w 5083548"/>
              <a:gd name="connsiteY3" fmla="*/ 6320870 h 6320870"/>
              <a:gd name="connsiteX4" fmla="*/ 5082200 w 5083548"/>
              <a:gd name="connsiteY4" fmla="*/ 0 h 632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3548" h="6320870">
                <a:moveTo>
                  <a:pt x="5082200" y="0"/>
                </a:moveTo>
                <a:lnTo>
                  <a:pt x="3243258" y="11549"/>
                </a:lnTo>
                <a:lnTo>
                  <a:pt x="0" y="6320870"/>
                </a:lnTo>
                <a:lnTo>
                  <a:pt x="5079131" y="6320870"/>
                </a:lnTo>
                <a:cubicBezTo>
                  <a:pt x="5083548" y="4571583"/>
                  <a:pt x="5077783" y="1749287"/>
                  <a:pt x="5082200" y="0"/>
                </a:cubicBezTo>
                <a:close/>
              </a:path>
            </a:pathLst>
          </a:custGeom>
          <a:solidFill>
            <a:srgbClr val="65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" name="Picture 70" descr="grape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5589240"/>
            <a:ext cx="1692061" cy="1231444"/>
          </a:xfrm>
          <a:prstGeom prst="rect">
            <a:avLst/>
          </a:prstGeom>
        </p:spPr>
      </p:pic>
      <p:sp>
        <p:nvSpPr>
          <p:cNvPr id="70" name="Rectangle 31"/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rgbClr val="C00000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57" name="Picture 56" descr="cucumber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54438" y="260648"/>
            <a:ext cx="1789562" cy="1080120"/>
          </a:xfrm>
          <a:prstGeom prst="rect">
            <a:avLst/>
          </a:prstGeom>
        </p:spPr>
      </p:pic>
      <p:pic>
        <p:nvPicPr>
          <p:cNvPr id="40" name="Picture 39" descr="banana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351843" flipH="1">
            <a:off x="6473720" y="781558"/>
            <a:ext cx="1531554" cy="1586646"/>
          </a:xfrm>
          <a:prstGeom prst="rect">
            <a:avLst/>
          </a:prstGeom>
        </p:spPr>
      </p:pic>
      <p:pic>
        <p:nvPicPr>
          <p:cNvPr id="59" name="Picture 58" descr="peppers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018332" flipH="1">
            <a:off x="8021518" y="2062149"/>
            <a:ext cx="1076406" cy="721341"/>
          </a:xfrm>
          <a:prstGeom prst="rect">
            <a:avLst/>
          </a:prstGeom>
        </p:spPr>
      </p:pic>
      <p:pic>
        <p:nvPicPr>
          <p:cNvPr id="43" name="Picture 42" descr="kiwi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164288" y="2204864"/>
            <a:ext cx="1119986" cy="82868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8501063" y="39688"/>
            <a:ext cx="642937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1000" b="1">
                <a:solidFill>
                  <a:schemeClr val="bg1"/>
                </a:solidFill>
                <a:latin typeface="+mn-lt"/>
              </a:rPr>
              <a:t>Page 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95536" y="0"/>
            <a:ext cx="8496944" cy="830997"/>
          </a:xfrm>
          <a:prstGeom prst="rect">
            <a:avLst/>
          </a:prstGeom>
          <a:noFill/>
          <a:effectLst/>
        </p:spPr>
        <p:txBody>
          <a:bodyPr wrap="square" tIns="0" bIns="0">
            <a:spAutoFit/>
          </a:bodyPr>
          <a:lstStyle/>
          <a:p>
            <a:pPr algn="ctr">
              <a:defRPr/>
            </a:pPr>
            <a:r>
              <a:rPr lang="en-GB" sz="5400" kern="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114300" dist="1270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Fruit and </a:t>
            </a:r>
            <a:r>
              <a:rPr lang="en-GB" sz="5400" kern="5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114300" dist="1270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Veg</a:t>
            </a:r>
            <a:endParaRPr lang="en-GB" sz="5400" kern="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114300" dist="127000" dir="2700000" algn="tl" rotWithShape="0">
                  <a:prstClr val="black">
                    <a:alpha val="40000"/>
                  </a:prstClr>
                </a:outerShdw>
              </a:effectLst>
              <a:latin typeface="Arial Black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1835696" y="1124744"/>
            <a:ext cx="5112568" cy="4104456"/>
            <a:chOff x="1835696" y="1124744"/>
            <a:chExt cx="5112568" cy="4104456"/>
          </a:xfrm>
        </p:grpSpPr>
        <p:grpSp>
          <p:nvGrpSpPr>
            <p:cNvPr id="45" name="Group 44"/>
            <p:cNvGrpSpPr/>
            <p:nvPr/>
          </p:nvGrpSpPr>
          <p:grpSpPr>
            <a:xfrm>
              <a:off x="2627784" y="3861048"/>
              <a:ext cx="2088232" cy="1368152"/>
              <a:chOff x="2267744" y="5013176"/>
              <a:chExt cx="2088232" cy="1368152"/>
            </a:xfrm>
          </p:grpSpPr>
          <p:sp>
            <p:nvSpPr>
              <p:cNvPr id="34" name="Rounded Rectangle 33"/>
              <p:cNvSpPr/>
              <p:nvPr/>
            </p:nvSpPr>
            <p:spPr>
              <a:xfrm>
                <a:off x="2339752" y="5013176"/>
                <a:ext cx="1936376" cy="1368152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88900" dist="76200" dir="2700000" algn="tl" rotWithShape="0">
                  <a:prstClr val="black">
                    <a:alpha val="3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2267744" y="5085184"/>
                <a:ext cx="208823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1200"/>
                  </a:spcBef>
                </a:pPr>
                <a:r>
                  <a:rPr lang="en-GB" b="1" dirty="0" smtClean="0">
                    <a:solidFill>
                      <a:schemeClr val="bg1"/>
                    </a:solidFill>
                  </a:rPr>
                  <a:t>How many </a:t>
                </a:r>
                <a:br>
                  <a:rPr lang="en-GB" b="1" dirty="0" smtClean="0">
                    <a:solidFill>
                      <a:schemeClr val="bg1"/>
                    </a:solidFill>
                  </a:rPr>
                </a:br>
                <a:r>
                  <a:rPr lang="en-GB" b="1" dirty="0" smtClean="0">
                    <a:solidFill>
                      <a:schemeClr val="bg1"/>
                    </a:solidFill>
                  </a:rPr>
                  <a:t>different fruits and vegetables can you name?                    </a:t>
                </a: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1835696" y="1124744"/>
              <a:ext cx="5112568" cy="864096"/>
              <a:chOff x="2051720" y="5712669"/>
              <a:chExt cx="5112568" cy="740528"/>
            </a:xfrm>
          </p:grpSpPr>
          <p:sp>
            <p:nvSpPr>
              <p:cNvPr id="22" name="Rounded Rectangle 21"/>
              <p:cNvSpPr/>
              <p:nvPr/>
            </p:nvSpPr>
            <p:spPr bwMode="auto">
              <a:xfrm>
                <a:off x="2123728" y="5712669"/>
                <a:ext cx="4935056" cy="740528"/>
              </a:xfrm>
              <a:prstGeom prst="roundRect">
                <a:avLst/>
              </a:prstGeom>
              <a:solidFill>
                <a:schemeClr val="bg1"/>
              </a:solidFill>
              <a:ln w="57150">
                <a:solidFill>
                  <a:srgbClr val="C00000"/>
                </a:solidFill>
              </a:ln>
              <a:effectLst>
                <a:outerShdw blurRad="114300" dist="1016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2051720" y="5732077"/>
                <a:ext cx="5112568" cy="659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200" b="1" dirty="0" smtClean="0">
                    <a:solidFill>
                      <a:schemeClr val="tx2"/>
                    </a:solidFill>
                  </a:rPr>
                  <a:t>Scientists say we would live longer if we ate more fruit and vegetables.</a:t>
                </a:r>
              </a:p>
            </p:txBody>
          </p:sp>
        </p:grpSp>
      </p:grpSp>
      <p:pic>
        <p:nvPicPr>
          <p:cNvPr id="35" name="Picture 34" descr="lettuce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600270" y="2833534"/>
            <a:ext cx="811490" cy="811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" name="Picture 40" descr="nectarine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364088" y="3535676"/>
            <a:ext cx="1193378" cy="901436"/>
          </a:xfrm>
          <a:prstGeom prst="rect">
            <a:avLst/>
          </a:prstGeom>
        </p:spPr>
      </p:pic>
      <p:pic>
        <p:nvPicPr>
          <p:cNvPr id="48" name="Picture 47" descr="toms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76056" y="4221088"/>
            <a:ext cx="1080120" cy="729252"/>
          </a:xfrm>
          <a:prstGeom prst="rect">
            <a:avLst/>
          </a:prstGeom>
        </p:spPr>
      </p:pic>
      <p:pic>
        <p:nvPicPr>
          <p:cNvPr id="52" name="Picture 51" descr="lettuce.png"/>
          <p:cNvPicPr>
            <a:picLocks noChangeAspect="1"/>
          </p:cNvPicPr>
          <p:nvPr/>
        </p:nvPicPr>
        <p:blipFill>
          <a:blip r:embed="rId12" cstate="print"/>
          <a:srcRect r="15804"/>
          <a:stretch>
            <a:fillRect/>
          </a:stretch>
        </p:blipFill>
        <p:spPr>
          <a:xfrm>
            <a:off x="7884368" y="2564904"/>
            <a:ext cx="1259632" cy="1496074"/>
          </a:xfrm>
          <a:prstGeom prst="rect">
            <a:avLst/>
          </a:prstGeom>
        </p:spPr>
      </p:pic>
      <p:pic>
        <p:nvPicPr>
          <p:cNvPr id="55" name="Picture 54" descr="appl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7524328" y="3501008"/>
            <a:ext cx="1352230" cy="990905"/>
          </a:xfrm>
          <a:prstGeom prst="rect">
            <a:avLst/>
          </a:prstGeom>
        </p:spPr>
      </p:pic>
      <p:pic>
        <p:nvPicPr>
          <p:cNvPr id="51" name="Picture 50" descr="onions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012160" y="4005064"/>
            <a:ext cx="1445622" cy="1084216"/>
          </a:xfrm>
          <a:prstGeom prst="rect">
            <a:avLst/>
          </a:prstGeom>
        </p:spPr>
      </p:pic>
      <p:pic>
        <p:nvPicPr>
          <p:cNvPr id="49" name="Picture 48" descr="spuds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357285" y="4077072"/>
            <a:ext cx="1786715" cy="1164072"/>
          </a:xfrm>
          <a:prstGeom prst="rect">
            <a:avLst/>
          </a:prstGeom>
        </p:spPr>
      </p:pic>
      <p:pic>
        <p:nvPicPr>
          <p:cNvPr id="58" name="Picture 57" descr="peas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6012160" y="2060848"/>
            <a:ext cx="1376872" cy="611580"/>
          </a:xfrm>
          <a:prstGeom prst="rect">
            <a:avLst/>
          </a:prstGeom>
        </p:spPr>
      </p:pic>
      <p:pic>
        <p:nvPicPr>
          <p:cNvPr id="56" name="Picture 55" descr="mushrooms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7658890" y="1196752"/>
            <a:ext cx="1485110" cy="987398"/>
          </a:xfrm>
          <a:prstGeom prst="rect">
            <a:avLst/>
          </a:prstGeom>
        </p:spPr>
      </p:pic>
      <p:pic>
        <p:nvPicPr>
          <p:cNvPr id="42" name="Picture 41" descr="mango.pn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4427984" y="4797152"/>
            <a:ext cx="1471760" cy="1008769"/>
          </a:xfrm>
          <a:prstGeom prst="rect">
            <a:avLst/>
          </a:prstGeom>
        </p:spPr>
      </p:pic>
      <p:pic>
        <p:nvPicPr>
          <p:cNvPr id="50" name="Picture 49" descr="orange.pn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5825996" y="2636912"/>
            <a:ext cx="1266284" cy="904488"/>
          </a:xfrm>
          <a:prstGeom prst="rect">
            <a:avLst/>
          </a:prstGeom>
        </p:spPr>
      </p:pic>
      <p:pic>
        <p:nvPicPr>
          <p:cNvPr id="54" name="Picture 53" descr="aubergine.pn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 rot="20832551">
            <a:off x="6441951" y="2893151"/>
            <a:ext cx="1741521" cy="1151922"/>
          </a:xfrm>
          <a:prstGeom prst="rect">
            <a:avLst/>
          </a:prstGeom>
        </p:spPr>
      </p:pic>
      <p:pic>
        <p:nvPicPr>
          <p:cNvPr id="32" name="Picture 31" descr="play footie.pn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 rot="1014114" flipH="1">
            <a:off x="-107698" y="1212194"/>
            <a:ext cx="2888212" cy="53883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2" name="Picture 71" descr="coconut.png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 flipH="1">
            <a:off x="5940152" y="4941168"/>
            <a:ext cx="2232248" cy="1308868"/>
          </a:xfrm>
          <a:prstGeom prst="rect">
            <a:avLst/>
          </a:prstGeom>
        </p:spPr>
      </p:pic>
      <p:pic>
        <p:nvPicPr>
          <p:cNvPr id="47" name="Picture 46" descr="cauli.png"/>
          <p:cNvPicPr>
            <a:picLocks noChangeAspect="1"/>
          </p:cNvPicPr>
          <p:nvPr/>
        </p:nvPicPr>
        <p:blipFill>
          <a:blip r:embed="rId23" cstate="print"/>
          <a:srcRect r="18927"/>
          <a:stretch>
            <a:fillRect/>
          </a:stretch>
        </p:blipFill>
        <p:spPr>
          <a:xfrm>
            <a:off x="7524328" y="5268201"/>
            <a:ext cx="1619672" cy="1545175"/>
          </a:xfrm>
          <a:prstGeom prst="rect">
            <a:avLst/>
          </a:prstGeom>
        </p:spPr>
      </p:pic>
      <p:pic>
        <p:nvPicPr>
          <p:cNvPr id="74" name="Picture 73" descr="carrots.png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 flipH="1">
            <a:off x="5797495" y="5573114"/>
            <a:ext cx="1942857" cy="1168254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>
            <a:off x="2123728" y="1052736"/>
            <a:ext cx="4176464" cy="3960440"/>
            <a:chOff x="2123728" y="1052736"/>
            <a:chExt cx="4176464" cy="3960440"/>
          </a:xfrm>
        </p:grpSpPr>
        <p:grpSp>
          <p:nvGrpSpPr>
            <p:cNvPr id="68" name="Group 67"/>
            <p:cNvGrpSpPr/>
            <p:nvPr/>
          </p:nvGrpSpPr>
          <p:grpSpPr>
            <a:xfrm>
              <a:off x="2123728" y="1052736"/>
              <a:ext cx="4176464" cy="1296144"/>
              <a:chOff x="179512" y="764704"/>
              <a:chExt cx="4176464" cy="1296144"/>
            </a:xfrm>
          </p:grpSpPr>
          <p:sp>
            <p:nvSpPr>
              <p:cNvPr id="20" name="Rounded Rectangular Callout 19"/>
              <p:cNvSpPr/>
              <p:nvPr/>
            </p:nvSpPr>
            <p:spPr>
              <a:xfrm>
                <a:off x="251518" y="764704"/>
                <a:ext cx="4032449" cy="1296144"/>
              </a:xfrm>
              <a:prstGeom prst="wedgeRoundRectCallout">
                <a:avLst>
                  <a:gd name="adj1" fmla="val -53913"/>
                  <a:gd name="adj2" fmla="val 68127"/>
                  <a:gd name="adj3" fmla="val 16667"/>
                </a:avLst>
              </a:prstGeom>
              <a:solidFill>
                <a:schemeClr val="bg1"/>
              </a:solidFill>
              <a:ln>
                <a:solidFill>
                  <a:srgbClr val="00B0F0"/>
                </a:solidFill>
              </a:ln>
              <a:effectLst>
                <a:outerShdw blurRad="1397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3090" name="TextBox 32"/>
              <p:cNvSpPr txBox="1">
                <a:spLocks noChangeArrowheads="1"/>
              </p:cNvSpPr>
              <p:nvPr/>
            </p:nvSpPr>
            <p:spPr bwMode="auto">
              <a:xfrm>
                <a:off x="179512" y="764704"/>
                <a:ext cx="4176464" cy="12003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400" dirty="0" smtClean="0"/>
                  <a:t>Now my coach says I must eat </a:t>
                </a:r>
                <a:r>
                  <a:rPr lang="en-GB" sz="2400" b="1" dirty="0" smtClean="0"/>
                  <a:t>at least </a:t>
                </a:r>
                <a:r>
                  <a:rPr lang="en-GB" sz="2400" dirty="0" smtClean="0"/>
                  <a:t>five portions of fruit and vegetables a day.</a:t>
                </a:r>
                <a:endParaRPr lang="en-GB" sz="2400" dirty="0"/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2699792" y="2636912"/>
              <a:ext cx="2448272" cy="2376264"/>
              <a:chOff x="3707904" y="825802"/>
              <a:chExt cx="2736304" cy="1368152"/>
            </a:xfrm>
          </p:grpSpPr>
          <p:sp>
            <p:nvSpPr>
              <p:cNvPr id="27" name="Rounded Rectangular Callout 26"/>
              <p:cNvSpPr/>
              <p:nvPr/>
            </p:nvSpPr>
            <p:spPr>
              <a:xfrm>
                <a:off x="3707904" y="825802"/>
                <a:ext cx="2736304" cy="1368152"/>
              </a:xfrm>
              <a:prstGeom prst="wedgeRoundRectCallout">
                <a:avLst>
                  <a:gd name="adj1" fmla="val -77798"/>
                  <a:gd name="adj2" fmla="val -49748"/>
                  <a:gd name="adj3" fmla="val 16667"/>
                </a:avLst>
              </a:prstGeom>
              <a:solidFill>
                <a:schemeClr val="bg1"/>
              </a:solidFill>
              <a:ln>
                <a:solidFill>
                  <a:srgbClr val="00B0F0"/>
                </a:solidFill>
              </a:ln>
              <a:effectLst>
                <a:outerShdw blurRad="1397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9" name="TextBox 32"/>
              <p:cNvSpPr txBox="1">
                <a:spLocks noChangeArrowheads="1"/>
              </p:cNvSpPr>
              <p:nvPr/>
            </p:nvSpPr>
            <p:spPr bwMode="auto">
              <a:xfrm>
                <a:off x="3707904" y="825802"/>
                <a:ext cx="2736304" cy="13290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400" dirty="0" smtClean="0"/>
                  <a:t>I really </a:t>
                </a:r>
                <a:br>
                  <a:rPr lang="en-GB" sz="2400" dirty="0" smtClean="0"/>
                </a:br>
                <a:r>
                  <a:rPr lang="en-GB" sz="2400" dirty="0" smtClean="0"/>
                  <a:t>don’t want to </a:t>
                </a:r>
                <a:br>
                  <a:rPr lang="en-GB" sz="2400" dirty="0" smtClean="0"/>
                </a:br>
                <a:r>
                  <a:rPr lang="en-GB" sz="2400" dirty="0" smtClean="0"/>
                  <a:t>eat all this fruit and vegetables. </a:t>
                </a:r>
                <a:br>
                  <a:rPr lang="en-GB" sz="2400" dirty="0" smtClean="0"/>
                </a:br>
                <a:r>
                  <a:rPr lang="en-GB" sz="2400" b="1" dirty="0" smtClean="0"/>
                  <a:t>It is boring. HELP!!!!</a:t>
                </a:r>
                <a:endParaRPr lang="en-GB" sz="2400" b="1" dirty="0"/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4644008" y="2132856"/>
              <a:ext cx="1584176" cy="1477328"/>
              <a:chOff x="-1404664" y="3662444"/>
              <a:chExt cx="1584176" cy="1477328"/>
            </a:xfrm>
          </p:grpSpPr>
          <p:sp>
            <p:nvSpPr>
              <p:cNvPr id="64" name="12-Point Star 63"/>
              <p:cNvSpPr/>
              <p:nvPr/>
            </p:nvSpPr>
            <p:spPr>
              <a:xfrm>
                <a:off x="-1404664" y="3681028"/>
                <a:ext cx="1584176" cy="1440160"/>
              </a:xfrm>
              <a:prstGeom prst="star12">
                <a:avLst/>
              </a:prstGeom>
              <a:solidFill>
                <a:srgbClr val="FFCC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-1006523" y="3662444"/>
                <a:ext cx="898003" cy="1477328"/>
              </a:xfrm>
              <a:prstGeom prst="rect">
                <a:avLst/>
              </a:prstGeom>
              <a:noFill/>
              <a:effectLst>
                <a:outerShdw blurRad="50800" dist="50800" dir="5400000" sx="37000" sy="37000" algn="ctr" rotWithShape="0">
                  <a:srgbClr val="000000">
                    <a:alpha val="43137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GB" sz="9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</a:t>
                </a:r>
                <a:endParaRPr lang="en-GB" sz="9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</p:spTree>
  </p:cSld>
  <p:clrMapOvr>
    <a:masterClrMapping/>
  </p:clrMapOvr>
  <p:transition>
    <p:sndAc>
      <p:stSnd>
        <p:snd r:embed="rId3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31"/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rgbClr val="C00000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8501063" y="39688"/>
            <a:ext cx="642937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1000" b="1" dirty="0" smtClean="0">
                <a:solidFill>
                  <a:schemeClr val="bg1"/>
                </a:solidFill>
                <a:latin typeface="+mn-lt"/>
              </a:rPr>
              <a:t>Page 2</a:t>
            </a:r>
            <a:endParaRPr lang="en-GB" sz="10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149151"/>
            <a:ext cx="9144000" cy="615553"/>
          </a:xfrm>
          <a:prstGeom prst="rect">
            <a:avLst/>
          </a:prstGeom>
          <a:noFill/>
          <a:effectLst/>
        </p:spPr>
        <p:txBody>
          <a:bodyPr wrap="square" tIns="0" bIns="0">
            <a:spAutoFit/>
          </a:bodyPr>
          <a:lstStyle/>
          <a:p>
            <a:pPr algn="ctr">
              <a:defRPr/>
            </a:pPr>
            <a:r>
              <a:rPr lang="en-GB" sz="4000" kern="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114300" dist="1270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What do you want to find out?</a:t>
            </a:r>
            <a:endParaRPr lang="en-GB" sz="4000" kern="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114300" dist="127000" dir="2700000" algn="tl" rotWithShape="0">
                  <a:prstClr val="black">
                    <a:alpha val="40000"/>
                  </a:prstClr>
                </a:outerShdw>
              </a:effectLst>
              <a:latin typeface="Arial Black" pitchFamily="34" charset="0"/>
            </a:endParaRPr>
          </a:p>
        </p:txBody>
      </p:sp>
      <p:graphicFrame>
        <p:nvGraphicFramePr>
          <p:cNvPr id="44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1222106"/>
              </p:ext>
            </p:extLst>
          </p:nvPr>
        </p:nvGraphicFramePr>
        <p:xfrm>
          <a:off x="179512" y="1196752"/>
          <a:ext cx="8712969" cy="5328592"/>
        </p:xfrm>
        <a:graphic>
          <a:graphicData uri="http://schemas.openxmlformats.org/drawingml/2006/table">
            <a:tbl>
              <a:tblPr firstRow="1" bandRow="1">
                <a:effectLst>
                  <a:outerShdw blurRad="101600" dist="63500" dir="2700000" algn="tl" rotWithShape="0">
                    <a:prstClr val="black">
                      <a:alpha val="36000"/>
                    </a:prstClr>
                  </a:outerShdw>
                </a:effectLst>
                <a:tableStyleId>{5C22544A-7EE6-4342-B048-85BDC9FD1C3A}</a:tableStyleId>
              </a:tblPr>
              <a:tblGrid>
                <a:gridCol w="2904323"/>
                <a:gridCol w="2904323"/>
                <a:gridCol w="2904323"/>
              </a:tblGrid>
              <a:tr h="767423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What do we know about fruit</a:t>
                      </a:r>
                      <a:r>
                        <a:rPr lang="en-GB" baseline="0" dirty="0" smtClean="0"/>
                        <a:t> and vegetables?</a:t>
                      </a:r>
                      <a:endParaRPr lang="en-GB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What do we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want to know?</a:t>
                      </a:r>
                      <a:endParaRPr lang="en-GB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What have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we learnt?</a:t>
                      </a:r>
                      <a:endParaRPr lang="en-GB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00B050"/>
                    </a:solidFill>
                  </a:tcPr>
                </a:tc>
              </a:tr>
              <a:tr h="456116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EBFFEB"/>
                    </a:solidFill>
                  </a:tcPr>
                </a:tc>
              </a:tr>
            </a:tbl>
          </a:graphicData>
        </a:graphic>
      </p:graphicFrame>
      <p:pic>
        <p:nvPicPr>
          <p:cNvPr id="65" name="Picture 64" descr="kiwi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61384" y="6126215"/>
            <a:ext cx="730706" cy="540657"/>
          </a:xfrm>
          <a:prstGeom prst="rect">
            <a:avLst/>
          </a:prstGeom>
        </p:spPr>
      </p:pic>
      <p:pic>
        <p:nvPicPr>
          <p:cNvPr id="66" name="Picture 65" descr="nectarin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40" y="5949280"/>
            <a:ext cx="1107692" cy="836712"/>
          </a:xfrm>
          <a:prstGeom prst="rect">
            <a:avLst/>
          </a:prstGeom>
        </p:spPr>
      </p:pic>
      <p:pic>
        <p:nvPicPr>
          <p:cNvPr id="67" name="Picture 66" descr="tom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12918" y="6093296"/>
            <a:ext cx="919322" cy="620688"/>
          </a:xfrm>
          <a:prstGeom prst="rect">
            <a:avLst/>
          </a:prstGeom>
        </p:spPr>
      </p:pic>
      <p:pic>
        <p:nvPicPr>
          <p:cNvPr id="70" name="Picture 69" descr="spuds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63688" y="5877272"/>
            <a:ext cx="1234096" cy="804032"/>
          </a:xfrm>
          <a:prstGeom prst="rect">
            <a:avLst/>
          </a:prstGeom>
        </p:spPr>
      </p:pic>
      <p:pic>
        <p:nvPicPr>
          <p:cNvPr id="71" name="Picture 70" descr="coconut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3563888" y="5993904"/>
            <a:ext cx="1473698" cy="864096"/>
          </a:xfrm>
          <a:prstGeom prst="rect">
            <a:avLst/>
          </a:prstGeom>
        </p:spPr>
      </p:pic>
      <p:pic>
        <p:nvPicPr>
          <p:cNvPr id="73" name="Picture 72" descr="cauli.png"/>
          <p:cNvPicPr>
            <a:picLocks noChangeAspect="1"/>
          </p:cNvPicPr>
          <p:nvPr/>
        </p:nvPicPr>
        <p:blipFill>
          <a:blip r:embed="rId9" cstate="print"/>
          <a:srcRect r="18927"/>
          <a:stretch>
            <a:fillRect/>
          </a:stretch>
        </p:blipFill>
        <p:spPr>
          <a:xfrm>
            <a:off x="8172400" y="5877272"/>
            <a:ext cx="905756" cy="864096"/>
          </a:xfrm>
          <a:prstGeom prst="rect">
            <a:avLst/>
          </a:prstGeom>
        </p:spPr>
      </p:pic>
      <p:pic>
        <p:nvPicPr>
          <p:cNvPr id="74" name="Picture 73" descr="carrots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flipH="1">
            <a:off x="0" y="5952942"/>
            <a:ext cx="1043608" cy="627529"/>
          </a:xfrm>
          <a:prstGeom prst="rect">
            <a:avLst/>
          </a:prstGeom>
        </p:spPr>
      </p:pic>
      <p:pic>
        <p:nvPicPr>
          <p:cNvPr id="76" name="Picture 75" descr="mango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899592" y="6021288"/>
            <a:ext cx="946474" cy="648729"/>
          </a:xfrm>
          <a:prstGeom prst="rect">
            <a:avLst/>
          </a:prstGeom>
        </p:spPr>
      </p:pic>
      <p:pic>
        <p:nvPicPr>
          <p:cNvPr id="77" name="Picture 76" descr="orange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588224" y="6021288"/>
            <a:ext cx="1008112" cy="720080"/>
          </a:xfrm>
          <a:prstGeom prst="rect">
            <a:avLst/>
          </a:prstGeom>
        </p:spPr>
      </p:pic>
      <p:pic>
        <p:nvPicPr>
          <p:cNvPr id="72" name="Picture 71" descr="pea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380312" y="6165304"/>
            <a:ext cx="1152128" cy="511753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cruditi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80463" y="2115803"/>
            <a:ext cx="4856033" cy="2897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0" name="Group 19"/>
          <p:cNvGrpSpPr/>
          <p:nvPr/>
        </p:nvGrpSpPr>
        <p:grpSpPr>
          <a:xfrm>
            <a:off x="0" y="3214678"/>
            <a:ext cx="5663569" cy="3568411"/>
            <a:chOff x="0" y="3214678"/>
            <a:chExt cx="5663569" cy="3568411"/>
          </a:xfrm>
        </p:grpSpPr>
        <p:pic>
          <p:nvPicPr>
            <p:cNvPr id="19" name="Picture 18" descr="dinner plate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3861048"/>
              <a:ext cx="5663569" cy="272352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33" name="Picture 32" descr="kebabs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20426646">
              <a:off x="190152" y="3214678"/>
              <a:ext cx="5357880" cy="356841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5" name="Rectangle 31"/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rgbClr val="C00000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501063" y="39688"/>
            <a:ext cx="642937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1000" b="1" dirty="0">
                <a:solidFill>
                  <a:schemeClr val="bg1"/>
                </a:solidFill>
                <a:latin typeface="+mn-lt"/>
              </a:rPr>
              <a:t>Page </a:t>
            </a:r>
            <a:r>
              <a:rPr lang="en-GB" sz="1000" b="1" dirty="0" smtClean="0">
                <a:solidFill>
                  <a:schemeClr val="bg1"/>
                </a:solidFill>
                <a:latin typeface="+mn-lt"/>
              </a:rPr>
              <a:t>3</a:t>
            </a:r>
            <a:endParaRPr lang="en-GB" sz="10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77723"/>
            <a:ext cx="8784976" cy="830997"/>
          </a:xfrm>
          <a:prstGeom prst="rect">
            <a:avLst/>
          </a:prstGeom>
          <a:noFill/>
          <a:effectLst/>
        </p:spPr>
        <p:txBody>
          <a:bodyPr wrap="square" tIns="0" bIns="0">
            <a:spAutoFit/>
          </a:bodyPr>
          <a:lstStyle/>
          <a:p>
            <a:pPr algn="ctr">
              <a:defRPr/>
            </a:pPr>
            <a:r>
              <a:rPr lang="en-GB" sz="5200" kern="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114300" dist="1270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How can we eat them?</a:t>
            </a:r>
            <a:endParaRPr lang="en-GB" sz="5200" kern="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114300" dist="127000" dir="2700000" algn="tl" rotWithShape="0">
                  <a:prstClr val="black">
                    <a:alpha val="40000"/>
                  </a:prstClr>
                </a:outerShdw>
              </a:effectLst>
              <a:latin typeface="Arial Black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115616" y="5877272"/>
            <a:ext cx="6408711" cy="648071"/>
            <a:chOff x="1259633" y="5805263"/>
            <a:chExt cx="6408711" cy="648071"/>
          </a:xfrm>
        </p:grpSpPr>
        <p:sp>
          <p:nvSpPr>
            <p:cNvPr id="11" name="Rounded Rectangle 10"/>
            <p:cNvSpPr/>
            <p:nvPr/>
          </p:nvSpPr>
          <p:spPr bwMode="auto">
            <a:xfrm>
              <a:off x="1399746" y="5805263"/>
              <a:ext cx="6192688" cy="648071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C00000"/>
              </a:solidFill>
            </a:ln>
            <a:effectLst>
              <a:outerShdw blurRad="114300"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" name="TextBox 3"/>
            <p:cNvSpPr txBox="1">
              <a:spLocks noChangeArrowheads="1"/>
            </p:cNvSpPr>
            <p:nvPr/>
          </p:nvSpPr>
          <p:spPr bwMode="auto">
            <a:xfrm>
              <a:off x="1259633" y="5813865"/>
              <a:ext cx="6408711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3200" b="1" dirty="0">
                  <a:latin typeface="+mn-lt"/>
                </a:rPr>
                <a:t>How will you eat your 5 a day?</a:t>
              </a:r>
            </a:p>
          </p:txBody>
        </p:sp>
      </p:grpSp>
      <p:sp>
        <p:nvSpPr>
          <p:cNvPr id="12" name="Content Placeholder 2"/>
          <p:cNvSpPr txBox="1">
            <a:spLocks/>
          </p:cNvSpPr>
          <p:nvPr/>
        </p:nvSpPr>
        <p:spPr>
          <a:xfrm>
            <a:off x="179512" y="1052736"/>
            <a:ext cx="7488832" cy="2736304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Blip>
                <a:blip r:embed="rId5"/>
              </a:buBlip>
              <a:defRPr/>
            </a:pPr>
            <a:r>
              <a:rPr lang="en-GB" sz="2800" kern="0" dirty="0"/>
              <a:t>What will you make?</a:t>
            </a:r>
          </a:p>
          <a:p>
            <a:pPr marL="342900" indent="-342900">
              <a:spcBef>
                <a:spcPct val="20000"/>
              </a:spcBef>
              <a:buBlip>
                <a:blip r:embed="rId5"/>
              </a:buBlip>
              <a:defRPr/>
            </a:pPr>
            <a:r>
              <a:rPr lang="en-GB" sz="2800" kern="0" dirty="0"/>
              <a:t>What ingredients will you use? </a:t>
            </a:r>
            <a:endParaRPr lang="en-GB" sz="2800" kern="0" dirty="0" smtClean="0"/>
          </a:p>
          <a:p>
            <a:pPr marL="342900" lvl="0" indent="-342900">
              <a:spcBef>
                <a:spcPct val="20000"/>
              </a:spcBef>
              <a:buBlip>
                <a:blip r:embed="rId5"/>
              </a:buBlip>
              <a:defRPr/>
            </a:pPr>
            <a:r>
              <a:rPr lang="en-GB" sz="2800" kern="0" dirty="0" smtClean="0"/>
              <a:t>What do you need to do to prepare it?</a:t>
            </a: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5"/>
              </a:buBlip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small will you need to cut it?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5"/>
              </a:buBlip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will you make it appealing?</a:t>
            </a:r>
          </a:p>
        </p:txBody>
      </p:sp>
      <p:pic>
        <p:nvPicPr>
          <p:cNvPr id="35" name="Picture 34" descr="advocado smoothi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588224" y="2852936"/>
            <a:ext cx="2664296" cy="4005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93868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179512" y="476672"/>
            <a:ext cx="8784976" cy="6098940"/>
            <a:chOff x="179512" y="476672"/>
            <a:chExt cx="8784976" cy="6098940"/>
          </a:xfrm>
        </p:grpSpPr>
        <p:sp>
          <p:nvSpPr>
            <p:cNvPr id="5" name="Rectangle 4"/>
            <p:cNvSpPr/>
            <p:nvPr/>
          </p:nvSpPr>
          <p:spPr>
            <a:xfrm>
              <a:off x="179512" y="692696"/>
              <a:ext cx="8784976" cy="58829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179512" y="476672"/>
              <a:ext cx="8784976" cy="108012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Rounded Rectangle 15"/>
          <p:cNvSpPr/>
          <p:nvPr/>
        </p:nvSpPr>
        <p:spPr>
          <a:xfrm>
            <a:off x="3275856" y="1412776"/>
            <a:ext cx="5544616" cy="4968552"/>
          </a:xfrm>
          <a:prstGeom prst="roundRect">
            <a:avLst>
              <a:gd name="adj" fmla="val 6231"/>
            </a:avLst>
          </a:prstGeom>
          <a:solidFill>
            <a:srgbClr val="FFF9F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le 16"/>
          <p:cNvSpPr/>
          <p:nvPr/>
        </p:nvSpPr>
        <p:spPr>
          <a:xfrm>
            <a:off x="3275856" y="1412776"/>
            <a:ext cx="2736304" cy="576064"/>
          </a:xfrm>
          <a:prstGeom prst="roundRect">
            <a:avLst/>
          </a:prstGeom>
          <a:solidFill>
            <a:srgbClr val="FFE4C9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 txBox="1">
            <a:spLocks/>
          </p:cNvSpPr>
          <p:nvPr/>
        </p:nvSpPr>
        <p:spPr>
          <a:xfrm>
            <a:off x="323528" y="548681"/>
            <a:ext cx="3168352" cy="72008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My recipe for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347864" y="1196752"/>
            <a:ext cx="4392488" cy="0"/>
          </a:xfrm>
          <a:prstGeom prst="line">
            <a:avLst/>
          </a:prstGeom>
          <a:ln w="28575">
            <a:solidFill>
              <a:srgbClr val="C00000">
                <a:alpha val="54118"/>
              </a:srgb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7690634" y="115639"/>
            <a:ext cx="1345862" cy="1513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323528" y="1484784"/>
            <a:ext cx="1573560" cy="50405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 smtClean="0">
                <a:solidFill>
                  <a:srgbClr val="C00000"/>
                </a:solidFill>
                <a:latin typeface="+mn-lt"/>
              </a:rPr>
              <a:t>I will use: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75856" y="1455167"/>
            <a:ext cx="2736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+mn-lt"/>
              </a:rPr>
              <a:t>It will look like this:</a:t>
            </a:r>
            <a:endParaRPr lang="en-GB" sz="2400" dirty="0">
              <a:latin typeface="+mn-lt"/>
            </a:endParaRPr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6110" y="-1944"/>
            <a:ext cx="2160240" cy="49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2" name="Group 31"/>
          <p:cNvGrpSpPr/>
          <p:nvPr/>
        </p:nvGrpSpPr>
        <p:grpSpPr>
          <a:xfrm>
            <a:off x="395536" y="2420888"/>
            <a:ext cx="2736304" cy="3888432"/>
            <a:chOff x="395536" y="2348880"/>
            <a:chExt cx="2736304" cy="3888432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395536" y="2348880"/>
              <a:ext cx="2736304" cy="0"/>
            </a:xfrm>
            <a:prstGeom prst="line">
              <a:avLst/>
            </a:prstGeom>
            <a:ln w="12700">
              <a:solidFill>
                <a:srgbClr val="00B050">
                  <a:alpha val="54118"/>
                </a:srgbClr>
              </a:solidFill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95536" y="2780928"/>
              <a:ext cx="2736304" cy="0"/>
            </a:xfrm>
            <a:prstGeom prst="line">
              <a:avLst/>
            </a:prstGeom>
            <a:ln w="12700">
              <a:solidFill>
                <a:srgbClr val="00B050">
                  <a:alpha val="54118"/>
                </a:srgbClr>
              </a:solidFill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95536" y="3212976"/>
              <a:ext cx="2736304" cy="0"/>
            </a:xfrm>
            <a:prstGeom prst="line">
              <a:avLst/>
            </a:prstGeom>
            <a:ln w="12700">
              <a:solidFill>
                <a:srgbClr val="00B050">
                  <a:alpha val="54118"/>
                </a:srgbClr>
              </a:solidFill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95536" y="3645024"/>
              <a:ext cx="2736304" cy="0"/>
            </a:xfrm>
            <a:prstGeom prst="line">
              <a:avLst/>
            </a:prstGeom>
            <a:ln w="12700">
              <a:solidFill>
                <a:srgbClr val="00B050">
                  <a:alpha val="54118"/>
                </a:srgbClr>
              </a:solidFill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395536" y="4077072"/>
              <a:ext cx="2736304" cy="0"/>
            </a:xfrm>
            <a:prstGeom prst="line">
              <a:avLst/>
            </a:prstGeom>
            <a:ln w="12700">
              <a:solidFill>
                <a:srgbClr val="00B050">
                  <a:alpha val="54118"/>
                </a:srgbClr>
              </a:solidFill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95536" y="4509120"/>
              <a:ext cx="2736304" cy="0"/>
            </a:xfrm>
            <a:prstGeom prst="line">
              <a:avLst/>
            </a:prstGeom>
            <a:ln w="12700">
              <a:solidFill>
                <a:srgbClr val="00B050">
                  <a:alpha val="54118"/>
                </a:srgbClr>
              </a:solidFill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95536" y="4941168"/>
              <a:ext cx="2736304" cy="0"/>
            </a:xfrm>
            <a:prstGeom prst="line">
              <a:avLst/>
            </a:prstGeom>
            <a:ln w="12700">
              <a:solidFill>
                <a:srgbClr val="00B050">
                  <a:alpha val="54118"/>
                </a:srgbClr>
              </a:solidFill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95536" y="5373216"/>
              <a:ext cx="2736304" cy="0"/>
            </a:xfrm>
            <a:prstGeom prst="line">
              <a:avLst/>
            </a:prstGeom>
            <a:ln w="12700">
              <a:solidFill>
                <a:srgbClr val="00B050">
                  <a:alpha val="54118"/>
                </a:srgbClr>
              </a:solidFill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395536" y="5805264"/>
              <a:ext cx="2736304" cy="0"/>
            </a:xfrm>
            <a:prstGeom prst="line">
              <a:avLst/>
            </a:prstGeom>
            <a:ln w="12700">
              <a:solidFill>
                <a:srgbClr val="00B050">
                  <a:alpha val="54118"/>
                </a:srgbClr>
              </a:solidFill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95536" y="6237312"/>
              <a:ext cx="2736304" cy="0"/>
            </a:xfrm>
            <a:prstGeom prst="line">
              <a:avLst/>
            </a:prstGeom>
            <a:ln w="12700">
              <a:solidFill>
                <a:srgbClr val="00B050">
                  <a:alpha val="54118"/>
                </a:srgbClr>
              </a:solidFill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35" name="Picture 34" descr="penci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358851" flipH="1">
            <a:off x="2764914" y="1597764"/>
            <a:ext cx="346210" cy="783852"/>
          </a:xfrm>
          <a:prstGeom prst="rect">
            <a:avLst/>
          </a:prstGeom>
        </p:spPr>
      </p:pic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0" y="6611938"/>
            <a:ext cx="39243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GB" sz="1000" b="0" dirty="0">
                <a:solidFill>
                  <a:srgbClr val="FFE4C9"/>
                </a:solidFill>
              </a:rPr>
              <a:t>© PrimaryUpd8   To subscribe, visit www.primaryupd8.org.uk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12053</TotalTime>
  <Words>146</Words>
  <Application>Microsoft Office PowerPoint</Application>
  <PresentationFormat>On-screen Show (4:3)</PresentationFormat>
  <Paragraphs>30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Times New Roman</vt:lpstr>
      <vt:lpstr>Arial Black</vt:lpstr>
      <vt:lpstr>Default Design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Philippa</dc:creator>
  <cp:lastModifiedBy>Naomi Hiscock</cp:lastModifiedBy>
  <cp:revision>550</cp:revision>
  <dcterms:created xsi:type="dcterms:W3CDTF">2009-11-19T09:28:29Z</dcterms:created>
  <dcterms:modified xsi:type="dcterms:W3CDTF">2014-05-14T07:53:49Z</dcterms:modified>
</cp:coreProperties>
</file>